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6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6" r:id="rId18"/>
    <p:sldMasterId id="2147484018" r:id="rId19"/>
    <p:sldMasterId id="2147484058" r:id="rId20"/>
  </p:sldMasterIdLst>
  <p:notesMasterIdLst>
    <p:notesMasterId r:id="rId37"/>
  </p:notesMasterIdLst>
  <p:handoutMasterIdLst>
    <p:handoutMasterId r:id="rId38"/>
  </p:handoutMasterIdLst>
  <p:sldIdLst>
    <p:sldId id="381" r:id="rId21"/>
    <p:sldId id="541" r:id="rId22"/>
    <p:sldId id="398" r:id="rId23"/>
    <p:sldId id="352" r:id="rId24"/>
    <p:sldId id="306" r:id="rId25"/>
    <p:sldId id="3631" r:id="rId26"/>
    <p:sldId id="3632" r:id="rId27"/>
    <p:sldId id="520" r:id="rId28"/>
    <p:sldId id="3621" r:id="rId29"/>
    <p:sldId id="3634" r:id="rId30"/>
    <p:sldId id="3622" r:id="rId31"/>
    <p:sldId id="3623" r:id="rId32"/>
    <p:sldId id="3624" r:id="rId33"/>
    <p:sldId id="500" r:id="rId34"/>
    <p:sldId id="3633" r:id="rId35"/>
    <p:sldId id="35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381"/>
            <p14:sldId id="541"/>
            <p14:sldId id="398"/>
            <p14:sldId id="352"/>
            <p14:sldId id="306"/>
            <p14:sldId id="3631"/>
            <p14:sldId id="3632"/>
            <p14:sldId id="520"/>
            <p14:sldId id="3621"/>
            <p14:sldId id="3634"/>
            <p14:sldId id="3622"/>
            <p14:sldId id="3623"/>
            <p14:sldId id="3624"/>
            <p14:sldId id="500"/>
            <p14:sldId id="3633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677" autoAdjust="0"/>
  </p:normalViewPr>
  <p:slideViewPr>
    <p:cSldViewPr snapToGrid="0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6.xml"/><Relationship Id="rId39" Type="http://schemas.openxmlformats.org/officeDocument/2006/relationships/presProps" Target="presProps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9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27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33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1/8/19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1/8/19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1/8/19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>
            <a:extLst/>
          </p:cNvPr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0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31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0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1/8/19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jp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jpeg"/><Relationship Id="rId19" Type="http://schemas.openxmlformats.org/officeDocument/2006/relationships/image" Target="../media/image66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0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54D48E-A8B7-489C-8A20-CCFBD80A8F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2640987"/>
            <a:ext cx="3316000" cy="3249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0AC3D-16B1-43FA-A495-5853A4B7BC97}"/>
              </a:ext>
            </a:extLst>
          </p:cNvPr>
          <p:cNvSpPr txBox="1"/>
          <p:nvPr/>
        </p:nvSpPr>
        <p:spPr>
          <a:xfrm>
            <a:off x="727910" y="100255"/>
            <a:ext cx="10783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002060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What the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mpact" panose="020B0806030902050204" pitchFamily="34" charset="0"/>
                <a:cs typeface="Segoe UI Light" panose="020B0502040204020203" pitchFamily="34" charset="0"/>
              </a:rPr>
              <a:t> Hack?!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CAE5A-9CD9-4174-B276-7602652603E4}"/>
              </a:ext>
            </a:extLst>
          </p:cNvPr>
          <p:cNvSpPr txBox="1"/>
          <p:nvPr/>
        </p:nvSpPr>
        <p:spPr>
          <a:xfrm>
            <a:off x="547209" y="192000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Lead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C1254-1437-412B-A0C4-F2AEC941EDA1}"/>
              </a:ext>
            </a:extLst>
          </p:cNvPr>
          <p:cNvSpPr txBox="1"/>
          <p:nvPr/>
        </p:nvSpPr>
        <p:spPr>
          <a:xfrm>
            <a:off x="895552" y="244322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6F58-EA11-412F-A4EF-045FDD6C8A48}"/>
              </a:ext>
            </a:extLst>
          </p:cNvPr>
          <p:cNvSpPr txBox="1"/>
          <p:nvPr/>
        </p:nvSpPr>
        <p:spPr>
          <a:xfrm>
            <a:off x="2895978" y="936435"/>
            <a:ext cx="662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mpact" panose="020B0806030902050204" pitchFamily="34" charset="0"/>
                <a:cs typeface="Segoe UI Light" panose="020B0502040204020203" pitchFamily="34" charset="0"/>
              </a:rPr>
              <a:t>Welcome &amp; Intros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D2516-AE11-40C5-8311-507F9FCBAB3B}"/>
              </a:ext>
            </a:extLst>
          </p:cNvPr>
          <p:cNvSpPr txBox="1"/>
          <p:nvPr/>
        </p:nvSpPr>
        <p:spPr>
          <a:xfrm>
            <a:off x="571904" y="296644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 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E6C56-6457-40E0-9DF4-742824DD22A6}"/>
              </a:ext>
            </a:extLst>
          </p:cNvPr>
          <p:cNvSpPr txBox="1"/>
          <p:nvPr/>
        </p:nvSpPr>
        <p:spPr>
          <a:xfrm>
            <a:off x="920247" y="348966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D478F9-A0BA-46F8-839C-FD5A30327CB6}"/>
              </a:ext>
            </a:extLst>
          </p:cNvPr>
          <p:cNvSpPr txBox="1"/>
          <p:nvPr/>
        </p:nvSpPr>
        <p:spPr>
          <a:xfrm>
            <a:off x="7505794" y="1945758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 3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FB13C-7E4B-4F65-B2AF-B2980F7F4330}"/>
              </a:ext>
            </a:extLst>
          </p:cNvPr>
          <p:cNvSpPr txBox="1"/>
          <p:nvPr/>
        </p:nvSpPr>
        <p:spPr>
          <a:xfrm>
            <a:off x="7854137" y="2468978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02D50E-4F75-47DC-9A0F-870301FF0B3E}"/>
              </a:ext>
            </a:extLst>
          </p:cNvPr>
          <p:cNvSpPr txBox="1"/>
          <p:nvPr/>
        </p:nvSpPr>
        <p:spPr>
          <a:xfrm>
            <a:off x="7505794" y="293064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Lead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9A5A9-FE38-4D10-BE46-311EF361B674}"/>
              </a:ext>
            </a:extLst>
          </p:cNvPr>
          <p:cNvSpPr txBox="1"/>
          <p:nvPr/>
        </p:nvSpPr>
        <p:spPr>
          <a:xfrm>
            <a:off x="7854137" y="3453863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2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501356" y="5696970"/>
            <a:ext cx="11316832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WILL be more challenges than you can complete in our allotted time! 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These are takeaways for follow up at home or with customers!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104DE3-3C4D-AB49-AD5D-969F48DAD2A1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proctor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F49DCA-0B87-F24B-B5C1-1E49400D180E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-- insert your list of required tooling here --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Visual Studio Code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Windows Subsystem for Linux with the Azure CLI installed.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BC9005-4636-8946-9647-5045FA6332FD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ED411A-1B84-2A44-B961-E7B14EF93871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7E32148-7386-4D10-84A4-3A3A9604A6A6}"/>
              </a:ext>
            </a:extLst>
          </p:cNvPr>
          <p:cNvSpPr txBox="1">
            <a:spLocks/>
          </p:cNvSpPr>
          <p:nvPr/>
        </p:nvSpPr>
        <p:spPr>
          <a:xfrm>
            <a:off x="3870032" y="1690748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Kamran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Bhurgri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Rich Ross, Ryan Berry, Dave McKinstry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FCC07-13BB-4D89-A7F3-2D2888C9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87" y="373514"/>
            <a:ext cx="9040906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Thank you !!!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631D9-8E6D-491C-A987-85C0BAFEBE9A}"/>
              </a:ext>
            </a:extLst>
          </p:cNvPr>
          <p:cNvSpPr txBox="1">
            <a:spLocks/>
          </p:cNvSpPr>
          <p:nvPr/>
        </p:nvSpPr>
        <p:spPr>
          <a:xfrm>
            <a:off x="7162813" y="201089"/>
            <a:ext cx="4263294" cy="944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Chief Wranglers:</a:t>
            </a:r>
          </a:p>
          <a:p>
            <a:pPr marL="457200" marR="0" lvl="1" indent="0" algn="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Gino Filicetti and Peter Laudati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26F141-269D-4E24-A0F8-58AB8FEE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8060" y="764608"/>
            <a:ext cx="1150380" cy="1150380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C5DA76-89CA-4061-9A51-AD190E686771}"/>
              </a:ext>
            </a:extLst>
          </p:cNvPr>
          <p:cNvSpPr txBox="1">
            <a:spLocks/>
          </p:cNvSpPr>
          <p:nvPr/>
        </p:nvSpPr>
        <p:spPr>
          <a:xfrm>
            <a:off x="107493" y="1432349"/>
            <a:ext cx="6956021" cy="944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DTA 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the Hack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Contributors: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CB88A57-20BF-41C6-8A8F-B3F9BE9643BF}"/>
              </a:ext>
            </a:extLst>
          </p:cNvPr>
          <p:cNvSpPr txBox="1">
            <a:spLocks/>
          </p:cNvSpPr>
          <p:nvPr/>
        </p:nvSpPr>
        <p:spPr>
          <a:xfrm>
            <a:off x="3870032" y="2572425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Laura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Edell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Diana Phillips,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BB63989-BDD9-4CB7-89A7-7D33287F5D70}"/>
              </a:ext>
            </a:extLst>
          </p:cNvPr>
          <p:cNvSpPr txBox="1">
            <a:spLocks/>
          </p:cNvSpPr>
          <p:nvPr/>
        </p:nvSpPr>
        <p:spPr>
          <a:xfrm>
            <a:off x="3870032" y="4482734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Israel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Ekpo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Sowmyan Chullikkattil, Peter Laudati, Gino Filicetti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B406F5F-2096-426D-9426-3C5E94100294}"/>
              </a:ext>
            </a:extLst>
          </p:cNvPr>
          <p:cNvSpPr txBox="1">
            <a:spLocks/>
          </p:cNvSpPr>
          <p:nvPr/>
        </p:nvSpPr>
        <p:spPr>
          <a:xfrm>
            <a:off x="3870032" y="3937790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Patrick El-Azem, Neelam Gupta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050" name="Picture 2" descr="Image result for shout out images">
            <a:extLst>
              <a:ext uri="{FF2B5EF4-FFF2-40B4-BE49-F238E27FC236}">
                <a16:creationId xmlns:a16="http://schemas.microsoft.com/office/drawing/2014/main" id="{57F03BB4-C9E2-4D53-90EE-1A40D9F7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2376" y="4842509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7B1C4C-A2E2-4532-8DB8-2096591C8B4A}"/>
              </a:ext>
            </a:extLst>
          </p:cNvPr>
          <p:cNvSpPr txBox="1"/>
          <p:nvPr/>
        </p:nvSpPr>
        <p:spPr>
          <a:xfrm>
            <a:off x="8776870" y="2839997"/>
            <a:ext cx="310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LT Sponsors: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Chris Hallberg &amp; 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Tony Surma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68C6A3D-43BD-40FA-9FD4-142AAF3FF98B}"/>
              </a:ext>
            </a:extLst>
          </p:cNvPr>
          <p:cNvSpPr txBox="1">
            <a:spLocks/>
          </p:cNvSpPr>
          <p:nvPr/>
        </p:nvSpPr>
        <p:spPr>
          <a:xfrm>
            <a:off x="3870032" y="5441016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Todd Van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Nurden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Gaurav Hind, Jeff Fattic, Jeff Lear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B361A-6878-4861-AB20-88EEABF832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3384" y="3599836"/>
            <a:ext cx="11430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FD8EE-5F52-490D-A054-0D324F841B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152" y="3599836"/>
            <a:ext cx="1142999" cy="1159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6D62BD-E11D-4073-B6CB-06540C42023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7337" y="783159"/>
            <a:ext cx="1137844" cy="11378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28872E-F1D8-4D3B-95DD-8B413BCD79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150" y="5808202"/>
            <a:ext cx="837649" cy="8491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BA1CA6-6B9C-4902-82A1-DAC582640CB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961" y="5812043"/>
            <a:ext cx="830103" cy="8453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3375A2-07AA-4E38-85D7-4EAA4BDFB6D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286" y="5811037"/>
            <a:ext cx="837649" cy="8338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E57E3E-EDEF-49D2-A863-65E4DB3F2CF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96" y="5807229"/>
            <a:ext cx="852950" cy="83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A552EB-9054-4B2E-8381-437E30A9CC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784" y="2110294"/>
            <a:ext cx="841458" cy="837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1EA15-2FD1-4A28-83B1-501D4077CB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1152" y="2110294"/>
            <a:ext cx="815309" cy="819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45D8D-6ABD-4C86-B8D2-8EA438D23E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9625" y="2100762"/>
            <a:ext cx="837649" cy="83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1635C-83C3-426B-8A80-A19A3C135A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8685" y="2105856"/>
            <a:ext cx="827972" cy="831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ECC796-6015-4621-948A-E687D7C097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204" y="3007680"/>
            <a:ext cx="844991" cy="8449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BAE50E-CD9F-4D7A-8046-2DEA0BB98B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1152" y="3007680"/>
            <a:ext cx="844991" cy="8449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9975AB-E12C-470E-B1E5-465581F29F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847" y="3936066"/>
            <a:ext cx="845317" cy="8531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A236C4-8AE2-4CB4-9027-FB0749BA79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1746" y="3928641"/>
            <a:ext cx="830035" cy="8376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0EDC55B-A48E-41DE-9B1D-1D639FBF46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847" y="4929562"/>
            <a:ext cx="837356" cy="8412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5BFF509-02E4-410C-8C6A-701E934426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45425" y="4907577"/>
            <a:ext cx="854200" cy="854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F98B76-1425-4CE5-91DD-4772A5934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225" y="4929561"/>
            <a:ext cx="827347" cy="8273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742358E-641C-451E-A5CF-6CB424B668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286" y="4928743"/>
            <a:ext cx="827348" cy="8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9136" y="2771205"/>
            <a:ext cx="10134216" cy="21391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-- insert hack name --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9" y="252169"/>
            <a:ext cx="6604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What The Hack?!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976607" y="1445642"/>
            <a:ext cx="3450177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-- insert date --</a:t>
            </a: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91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sz="28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1: Join the Team!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1821995" y="1495116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“-- insert Teams team name here --”</a:t>
            </a:r>
          </a:p>
          <a:p>
            <a:pPr marL="0" lvl="0" indent="0" algn="ctr"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--</a:t>
            </a:r>
            <a:r>
              <a:rPr lang="en-US" b="1" dirty="0">
                <a:solidFill>
                  <a:srgbClr val="FF0000"/>
                </a:solidFill>
              </a:rPr>
              <a:t> join code here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13FC4-F211-4E04-BCBD-85118BA14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5" y="2613805"/>
            <a:ext cx="9657619" cy="370087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D306C8E-FCA3-40E4-B512-17357649601D}"/>
              </a:ext>
            </a:extLst>
          </p:cNvPr>
          <p:cNvSpPr/>
          <p:nvPr/>
        </p:nvSpPr>
        <p:spPr bwMode="auto">
          <a:xfrm rot="3323220">
            <a:off x="3710865" y="516770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C22143-EC51-4DCE-9024-AA3ACCC02B4B}"/>
              </a:ext>
            </a:extLst>
          </p:cNvPr>
          <p:cNvSpPr/>
          <p:nvPr/>
        </p:nvSpPr>
        <p:spPr bwMode="auto">
          <a:xfrm rot="3323220">
            <a:off x="10326209" y="425478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4CB6E-974D-4EB2-AB38-BE5D83286969}"/>
              </a:ext>
            </a:extLst>
          </p:cNvPr>
          <p:cNvSpPr txBox="1"/>
          <p:nvPr/>
        </p:nvSpPr>
        <p:spPr>
          <a:xfrm>
            <a:off x="4284185" y="465116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2F866-B4F3-44D6-913C-B31DB2D78A67}"/>
              </a:ext>
            </a:extLst>
          </p:cNvPr>
          <p:cNvSpPr txBox="1"/>
          <p:nvPr/>
        </p:nvSpPr>
        <p:spPr>
          <a:xfrm>
            <a:off x="10947656" y="3801705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AC767-931B-443C-A971-9C9564EA0831}"/>
              </a:ext>
            </a:extLst>
          </p:cNvPr>
          <p:cNvSpPr txBox="1"/>
          <p:nvPr/>
        </p:nvSpPr>
        <p:spPr>
          <a:xfrm>
            <a:off x="8580532" y="5115527"/>
            <a:ext cx="208324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</a:rPr>
              <a:t>-- join code --</a:t>
            </a:r>
          </a:p>
        </p:txBody>
      </p:sp>
    </p:spTree>
    <p:extLst>
      <p:ext uri="{BB962C8B-B14F-4D97-AF65-F5344CB8AC3E}">
        <p14:creationId xmlns:p14="http://schemas.microsoft.com/office/powerpoint/2010/main" val="38570208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4723" y="3217435"/>
            <a:ext cx="6049223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Name your team something unique and fun, but prefix with your table #!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2: Create a Channel for your table’s team!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386366" y="5779801"/>
            <a:ext cx="11574260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</a:t>
            </a: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“-- insert Teams team name here --”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lvl="0" indent="0" algn="ctr">
              <a:buNone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--</a:t>
            </a:r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C77193-861B-4EC8-988D-32546EDCE5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054" y="1567401"/>
            <a:ext cx="4634859" cy="4126888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0478ADF-CDB5-4B55-9F30-3B0A569ACE2B}"/>
              </a:ext>
            </a:extLst>
          </p:cNvPr>
          <p:cNvSpPr/>
          <p:nvPr/>
        </p:nvSpPr>
        <p:spPr bwMode="auto">
          <a:xfrm rot="5400000">
            <a:off x="4537401" y="3133817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682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B332AC9-33BA-44BB-9E12-974D918DD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015" y="1703388"/>
            <a:ext cx="9526329" cy="37914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5B0F-E87A-4E54-8A87-E0E66ABE0AEC}"/>
              </a:ext>
            </a:extLst>
          </p:cNvPr>
          <p:cNvSpPr/>
          <p:nvPr/>
        </p:nvSpPr>
        <p:spPr>
          <a:xfrm>
            <a:off x="4731467" y="339171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D4E7E1-032D-4B86-B7BE-3D35DA11AE77}"/>
              </a:ext>
            </a:extLst>
          </p:cNvPr>
          <p:cNvSpPr/>
          <p:nvPr/>
        </p:nvSpPr>
        <p:spPr>
          <a:xfrm rot="9358662">
            <a:off x="3856498" y="4378071"/>
            <a:ext cx="789923" cy="4326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96A27-6E11-4F00-8D45-888E13D7CDD9}"/>
              </a:ext>
            </a:extLst>
          </p:cNvPr>
          <p:cNvSpPr/>
          <p:nvPr/>
        </p:nvSpPr>
        <p:spPr>
          <a:xfrm>
            <a:off x="5136935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proctors in the Feedback channel.  This will help them improve the event as it progresses and make the next one even better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429F7BE-EB35-4839-AA50-AC5BF0E6C262}"/>
              </a:ext>
            </a:extLst>
          </p:cNvPr>
          <p:cNvSpPr/>
          <p:nvPr/>
        </p:nvSpPr>
        <p:spPr>
          <a:xfrm rot="11487958">
            <a:off x="3267243" y="4358396"/>
            <a:ext cx="1729446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0B6F0D-83A8-4E0C-9094-9AAACC05A219}"/>
              </a:ext>
            </a:extLst>
          </p:cNvPr>
          <p:cNvSpPr/>
          <p:nvPr/>
        </p:nvSpPr>
        <p:spPr>
          <a:xfrm>
            <a:off x="3682258" y="4291328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samples, and THIS presentation here!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E97B7C3-214C-44B8-A81A-26A62C5C2AD9}"/>
              </a:ext>
            </a:extLst>
          </p:cNvPr>
          <p:cNvSpPr/>
          <p:nvPr/>
        </p:nvSpPr>
        <p:spPr>
          <a:xfrm rot="17689256">
            <a:off x="5115205" y="3324705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7B406-9508-4416-8007-A95F87146BCD}"/>
              </a:ext>
            </a:extLst>
          </p:cNvPr>
          <p:cNvSpPr/>
          <p:nvPr/>
        </p:nvSpPr>
        <p:spPr>
          <a:xfrm>
            <a:off x="5982853" y="4319946"/>
            <a:ext cx="3677264" cy="21729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Challenges will be posted here by the proctors throughout the event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205C81-D602-4BB7-B47A-C622F5582455}"/>
              </a:ext>
            </a:extLst>
          </p:cNvPr>
          <p:cNvSpPr/>
          <p:nvPr/>
        </p:nvSpPr>
        <p:spPr>
          <a:xfrm rot="14366680">
            <a:off x="6269147" y="3352053"/>
            <a:ext cx="1330074" cy="55060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4C41F-AE11-40B6-ABD2-BCD0189FFD65}"/>
              </a:ext>
            </a:extLst>
          </p:cNvPr>
          <p:cNvSpPr/>
          <p:nvPr/>
        </p:nvSpPr>
        <p:spPr>
          <a:xfrm>
            <a:off x="7932794" y="4258812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you solved them), code snippets, and links you learn along the way here with everyone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93625FA-F103-4CEA-9A29-6281973DBD17}"/>
              </a:ext>
            </a:extLst>
          </p:cNvPr>
          <p:cNvSpPr/>
          <p:nvPr/>
        </p:nvSpPr>
        <p:spPr>
          <a:xfrm rot="13701248">
            <a:off x="7157459" y="3368186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63F9B-D2F4-4EB0-938F-AE69F75A2499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3: Collaborate!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4264D7-1326-4437-AFDD-75044AB51902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  <p:bldP spid="19" grpId="0" animBg="1"/>
      <p:bldP spid="19" grpId="1" animBg="1"/>
      <p:bldP spid="8" grpId="0" animBg="1"/>
      <p:bldP spid="8" grpId="1" animBg="1"/>
      <p:bldP spid="20" grpId="0" animBg="1"/>
      <p:bldP spid="20" grpId="1" animBg="1"/>
      <p:bldP spid="9" grpId="0" animBg="1"/>
      <p:bldP spid="9" grpId="1" animBg="1"/>
      <p:bldP spid="21" grpId="0" animBg="1"/>
      <p:bldP spid="21" grpId="1" animBg="1"/>
      <p:bldP spid="12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 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F126B-842B-0A41-9C34-F0B51DAF9DB4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6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7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9C361529A2A4CBD939C63066D45E6" ma:contentTypeVersion="10" ma:contentTypeDescription="Create a new document." ma:contentTypeScope="" ma:versionID="04a927498714da235d2b0157ecd8ba13">
  <xsd:schema xmlns:xsd="http://www.w3.org/2001/XMLSchema" xmlns:xs="http://www.w3.org/2001/XMLSchema" xmlns:p="http://schemas.microsoft.com/office/2006/metadata/properties" xmlns:ns2="86461db2-e4d8-4b63-bcd1-f2c2f627c055" xmlns:ns3="d964ef08-bd69-47ce-85df-0e468447ae3a" targetNamespace="http://schemas.microsoft.com/office/2006/metadata/properties" ma:root="true" ma:fieldsID="d2ecd36252094b2fbf3c3c86598d3d6f" ns2:_="" ns3:_="">
    <xsd:import namespace="86461db2-e4d8-4b63-bcd1-f2c2f627c055"/>
    <xsd:import namespace="d964ef08-bd69-47ce-85df-0e468447ae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61db2-e4d8-4b63-bcd1-f2c2f627c0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4ef08-bd69-47ce-85df-0e468447ae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400C92-396E-4C43-9CCF-9CDD730F8135}">
  <ds:schemaRefs>
    <ds:schemaRef ds:uri="http://schemas.microsoft.com/office/2006/metadata/properties"/>
    <ds:schemaRef ds:uri="http://www.w3.org/XML/1998/namespace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86461db2-e4d8-4b63-bcd1-f2c2f627c055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6DD8BB0-A670-40EF-AAB0-816ACE122A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461db2-e4d8-4b63-bcd1-f2c2f627c055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Microsoft Macintosh PowerPoint</Application>
  <PresentationFormat>Widescreen</PresentationFormat>
  <Paragraphs>123</Paragraphs>
  <Slides>16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16</vt:i4>
      </vt:variant>
    </vt:vector>
  </HeadingPairs>
  <TitlesOfParts>
    <vt:vector size="55" baseType="lpstr">
      <vt:lpstr>Arial</vt:lpstr>
      <vt:lpstr>Arial Black</vt:lpstr>
      <vt:lpstr>Calibri</vt:lpstr>
      <vt:lpstr>Calibri Light</vt:lpstr>
      <vt:lpstr>Consolas</vt:lpstr>
      <vt:lpstr>Courier New</vt:lpstr>
      <vt:lpstr>Impact</vt:lpstr>
      <vt:lpstr>JACKPORT COLLEGE NCV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PowerPoint Presentation</vt:lpstr>
      <vt:lpstr>-- insert hack name -- Kick-off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2019-01-08T23:15:49Z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0x0101005029C361529A2A4CBD939C63066D45E6</vt:lpwstr>
  </property>
</Properties>
</file>